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3"/>
  </p:notesMasterIdLst>
  <p:handoutMasterIdLst>
    <p:handoutMasterId r:id="rId14"/>
  </p:handoutMasterIdLst>
  <p:sldIdLst>
    <p:sldId id="279" r:id="rId5"/>
    <p:sldId id="302" r:id="rId6"/>
    <p:sldId id="300" r:id="rId7"/>
    <p:sldId id="301" r:id="rId8"/>
    <p:sldId id="260" r:id="rId9"/>
    <p:sldId id="261" r:id="rId10"/>
    <p:sldId id="263" r:id="rId11"/>
    <p:sldId id="298" r:id="rId12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9797DA8E-F123-6145-A9C5-0C3B2A2EB7B7}">
          <p14:sldIdLst>
            <p14:sldId id="279"/>
          </p14:sldIdLst>
        </p14:section>
        <p14:section name="Titelblad" id="{80BFA01C-CD74-7845-B021-672224978863}">
          <p14:sldIdLst>
            <p14:sldId id="302"/>
          </p14:sldIdLst>
        </p14:section>
        <p14:section name="Voorblad" id="{0D924879-1A82-2342-8831-34CDD9AD5EA2}">
          <p14:sldIdLst>
            <p14:sldId id="300"/>
            <p14:sldId id="301"/>
          </p14:sldIdLst>
        </p14:section>
        <p14:section name="Vervolgpagina" id="{4C059980-BF5D-3840-B016-878AEA3ADE6D}">
          <p14:sldIdLst>
            <p14:sldId id="260"/>
            <p14:sldId id="261"/>
            <p14:sldId id="263"/>
          </p14:sldIdLst>
        </p14:section>
        <p14:section name="Slotpagina" id="{F22FFE1C-7AE6-3543-845C-AAD01CA2ADAF}">
          <p14:sldIdLst>
            <p14:sldId id="29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595A59"/>
    <a:srgbClr val="05599F"/>
    <a:srgbClr val="0076E0"/>
    <a:srgbClr val="015997"/>
    <a:srgbClr val="809DCA"/>
    <a:srgbClr val="30AD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48" autoAdjust="0"/>
    <p:restoredTop sz="96190" autoAdjust="0"/>
  </p:normalViewPr>
  <p:slideViewPr>
    <p:cSldViewPr snapToGrid="0" snapToObjects="1">
      <p:cViewPr varScale="1">
        <p:scale>
          <a:sx n="146" d="100"/>
          <a:sy n="146" d="100"/>
        </p:scale>
        <p:origin x="176" y="4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handoutMaster" Target="handoutMasters/handout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2AF32402-7B27-924C-AF23-84748932B4CF}"/>
    <pc:docChg chg="modSld modMainMaster modNotesMaster modHandout">
      <pc:chgData name="Vos-Beckers,Bianca B.L.L." userId="767acb9b-f668-429f-b52e-bf151984a7b0" providerId="ADAL" clId="{2AF32402-7B27-924C-AF23-84748932B4CF}" dt="2023-03-15T09:09:12.967" v="40" actId="2711"/>
      <pc:docMkLst>
        <pc:docMk/>
      </pc:docMkLst>
      <pc:sldChg chg="modSp">
        <pc:chgData name="Vos-Beckers,Bianca B.L.L." userId="767acb9b-f668-429f-b52e-bf151984a7b0" providerId="ADAL" clId="{2AF32402-7B27-924C-AF23-84748932B4CF}" dt="2023-03-15T08:56:59.081" v="0"/>
        <pc:sldMkLst>
          <pc:docMk/>
          <pc:sldMk cId="2312536659" sldId="260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312536659" sldId="260"/>
            <ac:spMk id="2" creationId="{A9104AD2-CC4D-824F-9897-5F30034BF6A3}"/>
          </ac:spMkLst>
        </pc:spChg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312536659" sldId="260"/>
            <ac:spMk id="3" creationId="{CDF01E09-6E5C-F14A-8B7D-0C28B4C6EC25}"/>
          </ac:spMkLst>
        </pc:spChg>
      </pc:sldChg>
      <pc:sldChg chg="modSp">
        <pc:chgData name="Vos-Beckers,Bianca B.L.L." userId="767acb9b-f668-429f-b52e-bf151984a7b0" providerId="ADAL" clId="{2AF32402-7B27-924C-AF23-84748932B4CF}" dt="2023-03-15T08:56:59.081" v="0"/>
        <pc:sldMkLst>
          <pc:docMk/>
          <pc:sldMk cId="2370485826" sldId="261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370485826" sldId="261"/>
            <ac:spMk id="2" creationId="{6A39E2C8-6DCC-FD47-BAFF-8D18A7DE72FA}"/>
          </ac:spMkLst>
        </pc:spChg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370485826" sldId="261"/>
            <ac:spMk id="3" creationId="{83E9CD2A-92F1-BE4B-AD4A-37C564ECFBB1}"/>
          </ac:spMkLst>
        </pc:spChg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370485826" sldId="261"/>
            <ac:spMk id="4" creationId="{3ECF8540-ACA4-3C4B-803E-38614DDEC3E0}"/>
          </ac:spMkLst>
        </pc:spChg>
      </pc:sldChg>
      <pc:sldChg chg="modSp">
        <pc:chgData name="Vos-Beckers,Bianca B.L.L." userId="767acb9b-f668-429f-b52e-bf151984a7b0" providerId="ADAL" clId="{2AF32402-7B27-924C-AF23-84748932B4CF}" dt="2023-03-15T08:56:59.081" v="0"/>
        <pc:sldMkLst>
          <pc:docMk/>
          <pc:sldMk cId="2589780131" sldId="279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589780131" sldId="279"/>
            <ac:spMk id="2" creationId="{BBEBE431-49CA-DE4A-8121-19EDE8133C8B}"/>
          </ac:spMkLst>
        </pc:spChg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2589780131" sldId="279"/>
            <ac:spMk id="3" creationId="{6A83B989-1B17-AA47-8527-58FCBF6BC082}"/>
          </ac:spMkLst>
        </pc:spChg>
      </pc:sldChg>
      <pc:sldChg chg="modSp mod">
        <pc:chgData name="Vos-Beckers,Bianca B.L.L." userId="767acb9b-f668-429f-b52e-bf151984a7b0" providerId="ADAL" clId="{2AF32402-7B27-924C-AF23-84748932B4CF}" dt="2023-03-15T09:08:34.607" v="38" actId="2711"/>
        <pc:sldMkLst>
          <pc:docMk/>
          <pc:sldMk cId="1238774689" sldId="300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1238774689" sldId="300"/>
            <ac:spMk id="2" creationId="{2FFAD73D-A090-6E46-BB3E-5AFAE023FDF2}"/>
          </ac:spMkLst>
        </pc:spChg>
        <pc:spChg chg="mod">
          <ac:chgData name="Vos-Beckers,Bianca B.L.L." userId="767acb9b-f668-429f-b52e-bf151984a7b0" providerId="ADAL" clId="{2AF32402-7B27-924C-AF23-84748932B4CF}" dt="2023-03-15T09:08:25.446" v="37" actId="255"/>
          <ac:spMkLst>
            <pc:docMk/>
            <pc:sldMk cId="1238774689" sldId="300"/>
            <ac:spMk id="4" creationId="{A9496500-D0B9-9A46-9FE2-FB09F16D31CA}"/>
          </ac:spMkLst>
        </pc:spChg>
        <pc:spChg chg="mod">
          <ac:chgData name="Vos-Beckers,Bianca B.L.L." userId="767acb9b-f668-429f-b52e-bf151984a7b0" providerId="ADAL" clId="{2AF32402-7B27-924C-AF23-84748932B4CF}" dt="2023-03-15T09:08:34.607" v="38" actId="2711"/>
          <ac:spMkLst>
            <pc:docMk/>
            <pc:sldMk cId="1238774689" sldId="300"/>
            <ac:spMk id="5" creationId="{198D5412-41E0-B301-3B40-B7E722F4B984}"/>
          </ac:spMkLst>
        </pc:spChg>
      </pc:sldChg>
      <pc:sldChg chg="modSp mod">
        <pc:chgData name="Vos-Beckers,Bianca B.L.L." userId="767acb9b-f668-429f-b52e-bf151984a7b0" providerId="ADAL" clId="{2AF32402-7B27-924C-AF23-84748932B4CF}" dt="2023-03-15T09:09:12.967" v="40" actId="2711"/>
        <pc:sldMkLst>
          <pc:docMk/>
          <pc:sldMk cId="3638517759" sldId="301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3638517759" sldId="301"/>
            <ac:spMk id="2" creationId="{524B4968-DB3E-2841-9D52-D7A487BE8FFC}"/>
          </ac:spMkLst>
        </pc:spChg>
        <pc:spChg chg="mod">
          <ac:chgData name="Vos-Beckers,Bianca B.L.L." userId="767acb9b-f668-429f-b52e-bf151984a7b0" providerId="ADAL" clId="{2AF32402-7B27-924C-AF23-84748932B4CF}" dt="2023-03-15T09:09:12.967" v="40" actId="2711"/>
          <ac:spMkLst>
            <pc:docMk/>
            <pc:sldMk cId="3638517759" sldId="301"/>
            <ac:spMk id="4" creationId="{C59901D7-1809-9848-8776-660F7978D6CE}"/>
          </ac:spMkLst>
        </pc:spChg>
        <pc:spChg chg="mod">
          <ac:chgData name="Vos-Beckers,Bianca B.L.L." userId="767acb9b-f668-429f-b52e-bf151984a7b0" providerId="ADAL" clId="{2AF32402-7B27-924C-AF23-84748932B4CF}" dt="2023-03-15T09:08:52.270" v="39" actId="2711"/>
          <ac:spMkLst>
            <pc:docMk/>
            <pc:sldMk cId="3638517759" sldId="301"/>
            <ac:spMk id="5" creationId="{25091167-F8DA-8CBD-58D0-2C625CB1D0EE}"/>
          </ac:spMkLst>
        </pc:spChg>
      </pc:sldChg>
      <pc:sldChg chg="modSp">
        <pc:chgData name="Vos-Beckers,Bianca B.L.L." userId="767acb9b-f668-429f-b52e-bf151984a7b0" providerId="ADAL" clId="{2AF32402-7B27-924C-AF23-84748932B4CF}" dt="2023-03-15T08:56:59.081" v="0"/>
        <pc:sldMkLst>
          <pc:docMk/>
          <pc:sldMk cId="1607025421" sldId="302"/>
        </pc:sldMkLst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1607025421" sldId="302"/>
            <ac:spMk id="2" creationId="{469D1F3D-6747-C46E-278B-B22F7C36AF12}"/>
          </ac:spMkLst>
        </pc:spChg>
        <pc:spChg chg="mod">
          <ac:chgData name="Vos-Beckers,Bianca B.L.L." userId="767acb9b-f668-429f-b52e-bf151984a7b0" providerId="ADAL" clId="{2AF32402-7B27-924C-AF23-84748932B4CF}" dt="2023-03-15T08:56:59.081" v="0"/>
          <ac:spMkLst>
            <pc:docMk/>
            <pc:sldMk cId="1607025421" sldId="302"/>
            <ac:spMk id="3" creationId="{6470E5FC-0E81-BCCB-2DBB-043C129AE06A}"/>
          </ac:spMkLst>
        </pc:spChg>
      </pc:sldChg>
      <pc:sldMasterChg chg="modSp mod modSldLayout">
        <pc:chgData name="Vos-Beckers,Bianca B.L.L." userId="767acb9b-f668-429f-b52e-bf151984a7b0" providerId="ADAL" clId="{2AF32402-7B27-924C-AF23-84748932B4CF}" dt="2023-03-15T09:00:57.502" v="35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2AF32402-7B27-924C-AF23-84748932B4CF}" dt="2023-03-15T08:58:16.484" v="4" actId="2711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2AF32402-7B27-924C-AF23-84748932B4CF}" dt="2023-03-15T08:58:28.634" v="6" actId="207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2AF32402-7B27-924C-AF23-84748932B4CF}" dt="2023-03-15T08:58:34.446" v="7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2AF32402-7B27-924C-AF23-84748932B4CF}" dt="2023-03-15T08:58:38.405" v="8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 mod">
          <pc:chgData name="Vos-Beckers,Bianca B.L.L." userId="767acb9b-f668-429f-b52e-bf151984a7b0" providerId="ADAL" clId="{2AF32402-7B27-924C-AF23-84748932B4CF}" dt="2023-03-15T08:59:31.393" v="25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2AF32402-7B27-924C-AF23-84748932B4CF}" dt="2023-03-15T08:59:01.925" v="19" actId="20577"/>
            <ac:spMkLst>
              <pc:docMk/>
              <pc:sldMasterMk cId="3299562382" sldId="2147483821"/>
              <pc:sldLayoutMk cId="4130621892" sldId="2147483823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9:19.270" v="22" actId="207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9:27.231" v="24" actId="255"/>
            <ac:spMkLst>
              <pc:docMk/>
              <pc:sldMasterMk cId="3299562382" sldId="2147483821"/>
              <pc:sldLayoutMk cId="4130621892" sldId="2147483823"/>
              <ac:spMk id="6" creationId="{1009C97A-0677-DD42-A489-F1039FAB59F1}"/>
            </ac:spMkLst>
          </pc:spChg>
          <pc:spChg chg="mod">
            <ac:chgData name="Vos-Beckers,Bianca B.L.L." userId="767acb9b-f668-429f-b52e-bf151984a7b0" providerId="ADAL" clId="{2AF32402-7B27-924C-AF23-84748932B4CF}" dt="2023-03-15T08:59:24.060" v="23" actId="255"/>
            <ac:spMkLst>
              <pc:docMk/>
              <pc:sldMasterMk cId="3299562382" sldId="2147483821"/>
              <pc:sldLayoutMk cId="4130621892" sldId="2147483823"/>
              <ac:spMk id="7" creationId="{B64E8C05-E278-0042-ABA4-DC2DC3E174CF}"/>
            </ac:spMkLst>
          </pc:spChg>
          <pc:spChg chg="mod">
            <ac:chgData name="Vos-Beckers,Bianca B.L.L." userId="767acb9b-f668-429f-b52e-bf151984a7b0" providerId="ADAL" clId="{2AF32402-7B27-924C-AF23-84748932B4CF}" dt="2023-03-15T08:59:31.393" v="25" actId="255"/>
            <ac:spMkLst>
              <pc:docMk/>
              <pc:sldMasterMk cId="3299562382" sldId="2147483821"/>
              <pc:sldLayoutMk cId="4130621892" sldId="2147483823"/>
              <ac:spMk id="9" creationId="{0BEBA378-1FC0-1E48-932B-BEB54863FB91}"/>
            </ac:spMkLst>
          </pc:spChg>
        </pc:sldLayoutChg>
        <pc:sldLayoutChg chg="modSp mod">
          <pc:chgData name="Vos-Beckers,Bianca B.L.L." userId="767acb9b-f668-429f-b52e-bf151984a7b0" providerId="ADAL" clId="{2AF32402-7B27-924C-AF23-84748932B4CF}" dt="2023-03-15T09:00:05.258" v="31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2AF32402-7B27-924C-AF23-84748932B4CF}" dt="2023-03-15T08:59:39.726" v="26" actId="20577"/>
            <ac:spMkLst>
              <pc:docMk/>
              <pc:sldMasterMk cId="3299562382" sldId="2147483821"/>
              <pc:sldLayoutMk cId="2980278027" sldId="2147483825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9:51.132" v="27" actId="207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9:53.539" v="28" actId="207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9:00:00.760" v="30" actId="255"/>
            <ac:spMkLst>
              <pc:docMk/>
              <pc:sldMasterMk cId="3299562382" sldId="2147483821"/>
              <pc:sldLayoutMk cId="2980278027" sldId="2147483825"/>
              <ac:spMk id="7" creationId="{69C277A8-ADA1-E44D-A02F-2FC0CF6BE2DB}"/>
            </ac:spMkLst>
          </pc:spChg>
          <pc:spChg chg="mod">
            <ac:chgData name="Vos-Beckers,Bianca B.L.L." userId="767acb9b-f668-429f-b52e-bf151984a7b0" providerId="ADAL" clId="{2AF32402-7B27-924C-AF23-84748932B4CF}" dt="2023-03-15T08:59:57.450" v="29" actId="255"/>
            <ac:spMkLst>
              <pc:docMk/>
              <pc:sldMasterMk cId="3299562382" sldId="2147483821"/>
              <pc:sldLayoutMk cId="2980278027" sldId="2147483825"/>
              <ac:spMk id="8" creationId="{F545DDDF-BC04-C24C-8D8C-86F24B98A2C3}"/>
            </ac:spMkLst>
          </pc:spChg>
          <pc:spChg chg="mod">
            <ac:chgData name="Vos-Beckers,Bianca B.L.L." userId="767acb9b-f668-429f-b52e-bf151984a7b0" providerId="ADAL" clId="{2AF32402-7B27-924C-AF23-84748932B4CF}" dt="2023-03-15T09:00:05.258" v="31" actId="255"/>
            <ac:spMkLst>
              <pc:docMk/>
              <pc:sldMasterMk cId="3299562382" sldId="2147483821"/>
              <pc:sldLayoutMk cId="2980278027" sldId="2147483825"/>
              <ac:spMk id="10" creationId="{B717C99D-6188-0D4C-B810-61576C150E63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9:00:11.826" v="32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220939319" sldId="2147483830"/>
              <ac:spMk id="2" creationId="{EC5F311D-10D4-6041-93C5-6CEDE63D67C7}"/>
            </ac:spMkLst>
          </pc:spChg>
          <pc:spChg chg="mod">
            <ac:chgData name="Vos-Beckers,Bianca B.L.L." userId="767acb9b-f668-429f-b52e-bf151984a7b0" providerId="ADAL" clId="{2AF32402-7B27-924C-AF23-84748932B4CF}" dt="2023-03-15T09:00:11.826" v="32" actId="255"/>
            <ac:spMkLst>
              <pc:docMk/>
              <pc:sldMasterMk cId="3299562382" sldId="2147483821"/>
              <pc:sldLayoutMk cId="3220939319" sldId="2147483830"/>
              <ac:spMk id="3" creationId="{D785F248-B007-0D44-802E-2202D59A8B6F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220939319" sldId="2147483830"/>
              <ac:spMk id="4" creationId="{98CDA164-7D24-894C-BC0B-FAEDB9356416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8:56:59.081" v="0"/>
          <pc:sldLayoutMkLst>
            <pc:docMk/>
            <pc:sldMasterMk cId="3299562382" sldId="2147483821"/>
            <pc:sldLayoutMk cId="0" sldId="2147483838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0" sldId="2147483838"/>
              <ac:spMk id="20" creationId="{FAF01E6A-5069-834C-9FCA-B910C1089C63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8:56:59.081" v="0"/>
          <pc:sldLayoutMkLst>
            <pc:docMk/>
            <pc:sldMasterMk cId="3299562382" sldId="2147483821"/>
            <pc:sldLayoutMk cId="3780517165" sldId="2147483847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780517165" sldId="2147483847"/>
              <ac:spMk id="20" creationId="{EC9DB589-8E52-6940-9426-081B5EAFE958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8:56:59.081" v="0"/>
          <pc:sldLayoutMkLst>
            <pc:docMk/>
            <pc:sldMasterMk cId="3299562382" sldId="2147483821"/>
            <pc:sldLayoutMk cId="4070770073" sldId="2147483848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4070770073" sldId="2147483848"/>
              <ac:spMk id="8" creationId="{6F7DCA26-1E3E-9B46-B079-ABB50214B5C5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4070770073" sldId="2147483848"/>
              <ac:spMk id="9" creationId="{10A31709-346C-6C48-A1F1-7F2837F1C9A9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8:56:59.081" v="0"/>
          <pc:sldLayoutMkLst>
            <pc:docMk/>
            <pc:sldMasterMk cId="3299562382" sldId="2147483821"/>
            <pc:sldLayoutMk cId="3778290461" sldId="2147483849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778290461" sldId="2147483849"/>
              <ac:spMk id="9" creationId="{E6F7F96C-6BFF-6F43-9987-44ED1DB5F462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778290461" sldId="2147483849"/>
              <ac:spMk id="10" creationId="{CFDF3A75-0FAB-4F4F-9617-610FEDF2CE7A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778290461" sldId="2147483849"/>
              <ac:spMk id="11" creationId="{B8A9C812-2E58-0645-A293-BECF92250576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3778290461" sldId="2147483849"/>
              <ac:spMk id="24" creationId="{FC0CC26D-4375-804A-A98F-81E6E01505AC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9:00:57.502" v="35" actId="255"/>
          <pc:sldLayoutMkLst>
            <pc:docMk/>
            <pc:sldMasterMk cId="3299562382" sldId="2147483821"/>
            <pc:sldLayoutMk cId="2165878903" sldId="2147483850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2165878903" sldId="214748385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2165878903" sldId="2147483850"/>
              <ac:spMk id="9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2165878903" sldId="2147483850"/>
              <ac:spMk id="10" creationId="{00000000-0000-0000-0000-000000000000}"/>
            </ac:spMkLst>
          </pc:spChg>
          <pc:spChg chg="mod">
            <ac:chgData name="Vos-Beckers,Bianca B.L.L." userId="767acb9b-f668-429f-b52e-bf151984a7b0" providerId="ADAL" clId="{2AF32402-7B27-924C-AF23-84748932B4CF}" dt="2023-03-15T09:00:57.502" v="35" actId="255"/>
            <ac:spMkLst>
              <pc:docMk/>
              <pc:sldMasterMk cId="3299562382" sldId="2147483821"/>
              <pc:sldLayoutMk cId="2165878903" sldId="2147483850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2AF32402-7B27-924C-AF23-84748932B4CF}" dt="2023-03-15T08:56:59.081" v="0"/>
          <pc:sldLayoutMkLst>
            <pc:docMk/>
            <pc:sldMasterMk cId="3299562382" sldId="2147483821"/>
            <pc:sldLayoutMk cId="1163145007" sldId="2147483851"/>
          </pc:sldLayoutMkLst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1163145007" sldId="2147483851"/>
              <ac:spMk id="7" creationId="{84548843-C499-E245-95D4-C33008F15DE1}"/>
            </ac:spMkLst>
          </pc:spChg>
          <pc:spChg chg="mod">
            <ac:chgData name="Vos-Beckers,Bianca B.L.L." userId="767acb9b-f668-429f-b52e-bf151984a7b0" providerId="ADAL" clId="{2AF32402-7B27-924C-AF23-84748932B4CF}" dt="2023-03-15T08:56:59.081" v="0"/>
            <ac:spMkLst>
              <pc:docMk/>
              <pc:sldMasterMk cId="3299562382" sldId="2147483821"/>
              <pc:sldLayoutMk cId="1163145007" sldId="2147483851"/>
              <ac:spMk id="10" creationId="{C3A00F72-3AB5-E14B-B4B6-C3FE088A9D7C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>
                <a:latin typeface="Roboto" panose="02000000000000000000" pitchFamily="2" charset="0"/>
              </a:rPr>
              <a:t>15-03-2023</a:t>
            </a:fld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>
                <a:latin typeface="Roboto" panose="02000000000000000000" pitchFamily="2" charset="0"/>
              </a:rPr>
              <a:t>‹nr.›</a:t>
            </a:fld>
            <a:endParaRPr lang="nl-NL" dirty="0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975F5A1-BB00-0941-975C-8C9B35B50ACB}" type="datetimeFigureOut">
              <a:rPr lang="nl-NL" smtClean="0"/>
              <a:pPr/>
              <a:t>15-03-2023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Klikken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6876EF66-4D75-7F4B-B988-73C87E66D5D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292262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1.png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blad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23026"/>
          <a:stretch/>
        </p:blipFill>
        <p:spPr>
          <a:xfrm>
            <a:off x="0" y="1184366"/>
            <a:ext cx="9144000" cy="3959134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680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nl-NL" dirty="0"/>
              <a:t>KLIK OM STIJL TE BEWERKEN</a:t>
            </a:r>
          </a:p>
        </p:txBody>
      </p:sp>
      <p:sp>
        <p:nvSpPr>
          <p:cNvPr id="10" name="Tijdelijke aanduiding voor inhoud 1">
            <a:extLst>
              <a:ext uri="{FF2B5EF4-FFF2-40B4-BE49-F238E27FC236}">
                <a16:creationId xmlns:a16="http://schemas.microsoft.com/office/drawing/2014/main" id="{C3A00F72-3AB5-E14B-B4B6-C3FE088A9D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94C60384-411D-52BA-F8D8-D5297C5CEE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67682" t="46722" r="23892" b="46937"/>
          <a:stretch/>
        </p:blipFill>
        <p:spPr>
          <a:xfrm>
            <a:off x="5426110" y="1184366"/>
            <a:ext cx="3717890" cy="3959134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3C5F3BFD-1A0A-6B43-B8AC-EEC8AFF62E95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145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Titelpagina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 descr="Afbeelding met persoon, poseren, mensen, staand&#10;&#10;Automatisch gegenereerde beschrijving">
            <a:extLst>
              <a:ext uri="{FF2B5EF4-FFF2-40B4-BE49-F238E27FC236}">
                <a16:creationId xmlns:a16="http://schemas.microsoft.com/office/drawing/2014/main" id="{31B1B4CD-987C-3548-9E21-B918D8D404D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8" name="Afbeelding 17">
            <a:extLst>
              <a:ext uri="{FF2B5EF4-FFF2-40B4-BE49-F238E27FC236}">
                <a16:creationId xmlns:a16="http://schemas.microsoft.com/office/drawing/2014/main" id="{483F7A29-5FB3-744B-BB79-718AD9369F0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EC9DB589-8E52-6940-9426-081B5EAFE95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4"/>
              </a:buBlip>
              <a:defRPr lang="nl-NL" sz="900" b="0" i="0" smtClean="0">
                <a:solidFill>
                  <a:srgbClr val="05599F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21" name="Afbeelding 20">
            <a:extLst>
              <a:ext uri="{FF2B5EF4-FFF2-40B4-BE49-F238E27FC236}">
                <a16:creationId xmlns:a16="http://schemas.microsoft.com/office/drawing/2014/main" id="{BC20175A-7C1A-C849-8D72-869A00347BB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D59652E5-E496-2548-8F85-56D65DFFBF3E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05171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rporate-Titelpagina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 descr="Afbeelding met persoon, poseren, mensen&#10;&#10;Automatisch gegenereerde beschrijving">
            <a:extLst>
              <a:ext uri="{FF2B5EF4-FFF2-40B4-BE49-F238E27FC236}">
                <a16:creationId xmlns:a16="http://schemas.microsoft.com/office/drawing/2014/main" id="{E246EBCB-8445-AE4F-98EC-6828581A35D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22" name="Afbeelding 21">
            <a:extLst>
              <a:ext uri="{FF2B5EF4-FFF2-40B4-BE49-F238E27FC236}">
                <a16:creationId xmlns:a16="http://schemas.microsoft.com/office/drawing/2014/main" id="{7DEDCBFE-DCC7-CE46-8FAC-0A310131E8A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90000"/>
          </a:blip>
          <a:stretch>
            <a:fillRect/>
          </a:stretch>
        </p:blipFill>
        <p:spPr>
          <a:xfrm>
            <a:off x="6475410" y="1183951"/>
            <a:ext cx="2668590" cy="3959549"/>
          </a:xfrm>
          <a:prstGeom prst="rect">
            <a:avLst/>
          </a:prstGeom>
        </p:spPr>
      </p:pic>
      <p:pic>
        <p:nvPicPr>
          <p:cNvPr id="19" name="Afbeelding 18">
            <a:extLst>
              <a:ext uri="{FF2B5EF4-FFF2-40B4-BE49-F238E27FC236}">
                <a16:creationId xmlns:a16="http://schemas.microsoft.com/office/drawing/2014/main" id="{C1AD2911-9D27-3241-BF69-2FDA3EF33BD4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84588" y="199941"/>
            <a:ext cx="1635247" cy="694240"/>
          </a:xfrm>
          <a:prstGeom prst="rect">
            <a:avLst/>
          </a:prstGeom>
        </p:spPr>
      </p:pic>
      <p:sp>
        <p:nvSpPr>
          <p:cNvPr id="20" name="Tijdelijke aanduiding voor tekst 7">
            <a:extLst>
              <a:ext uri="{FF2B5EF4-FFF2-40B4-BE49-F238E27FC236}">
                <a16:creationId xmlns:a16="http://schemas.microsoft.com/office/drawing/2014/main" id="{FAF01E6A-5069-834C-9FCA-B910C1089C6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279044" y="547061"/>
            <a:ext cx="4665135" cy="128587"/>
          </a:xfrm>
          <a:prstGeom prst="rect">
            <a:avLst/>
          </a:prstGeom>
        </p:spPr>
        <p:txBody>
          <a:bodyPr tIns="36000" rIns="36000" bIns="36000">
            <a:noAutofit/>
          </a:bodyPr>
          <a:lstStyle>
            <a:lvl1pPr marL="90488" indent="-90488" algn="r">
              <a:lnSpc>
                <a:spcPts val="600"/>
              </a:lnSpc>
              <a:buSzPct val="150000"/>
              <a:buFontTx/>
              <a:buBlip>
                <a:blip r:embed="rId5"/>
              </a:buBlip>
              <a:defRPr lang="nl-NL" sz="900" b="0" i="0" smtClean="0">
                <a:solidFill>
                  <a:srgbClr val="015997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2pPr>
            <a:lvl3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3pPr>
            <a:lvl4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4pPr>
            <a:lvl5pPr>
              <a:lnSpc>
                <a:spcPts val="1400"/>
              </a:lnSpc>
              <a:defRPr sz="1400" cap="all" baseline="0">
                <a:solidFill>
                  <a:schemeClr val="bg1"/>
                </a:solidFill>
                <a:latin typeface="Frutiger LT Pro 55 Roman" pitchFamily="34" charset="0"/>
              </a:defRPr>
            </a:lvl5pPr>
          </a:lstStyle>
          <a:p>
            <a:r>
              <a:rPr lang="nl-NL" dirty="0">
                <a:solidFill>
                  <a:srgbClr val="0464A8"/>
                </a:solidFill>
                <a:effectLst/>
                <a:latin typeface="Roboto" panose="02000000000000000000" pitchFamily="2" charset="0"/>
              </a:rPr>
              <a:t>(sub)titel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BFF491CC-6CBE-B045-89F7-65D8B7EC7E7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/>
          <a:srcRect l="16736" t="15525" r="55088" b="76493"/>
          <a:stretch/>
        </p:blipFill>
        <p:spPr>
          <a:xfrm>
            <a:off x="8198905" y="3426154"/>
            <a:ext cx="808892" cy="219807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rporate-Titel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800" cy="2874582"/>
          </a:xfrm>
          <a:prstGeom prst="rect">
            <a:avLst/>
          </a:prstGeom>
        </p:spPr>
        <p:txBody>
          <a:bodyPr/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6" name="Tijdelijke aanduiding voor voettekst 4">
            <a:extLst>
              <a:ext uri="{FF2B5EF4-FFF2-40B4-BE49-F238E27FC236}">
                <a16:creationId xmlns:a16="http://schemas.microsoft.com/office/drawing/2014/main" id="{1009C97A-0677-DD42-A489-F1039FAB59F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9" name="Tijdelijke aanduiding voor dianummer 5">
            <a:extLst>
              <a:ext uri="{FF2B5EF4-FFF2-40B4-BE49-F238E27FC236}">
                <a16:creationId xmlns:a16="http://schemas.microsoft.com/office/drawing/2014/main" id="{0BEBA378-1FC0-1E48-932B-BEB54863FB9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7" name="Tijdelijke aanduiding voor datum 6">
            <a:extLst>
              <a:ext uri="{FF2B5EF4-FFF2-40B4-BE49-F238E27FC236}">
                <a16:creationId xmlns:a16="http://schemas.microsoft.com/office/drawing/2014/main" id="{B64E8C05-E278-0042-ABA4-DC2DC3E174C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rporate-Twee-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>
                <a:solidFill>
                  <a:srgbClr val="015997"/>
                </a:solidFill>
              </a:defRPr>
            </a:lvl1pPr>
          </a:lstStyle>
          <a:p>
            <a:r>
              <a:rPr lang="nl-NL" dirty="0"/>
              <a:t>Titel volgblad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2400" y="1198800"/>
            <a:ext cx="4283400" cy="289495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199" y="1200150"/>
            <a:ext cx="4285407" cy="2894955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>
              <a:buFontTx/>
              <a:buBlip>
                <a:blip r:embed="rId2"/>
              </a:buBlip>
              <a:defRPr sz="2000" b="0" i="0">
                <a:latin typeface="Roboto" panose="02000000000000000000" pitchFamily="2" charset="0"/>
                <a:cs typeface="Arial"/>
              </a:defRPr>
            </a:lvl1pPr>
            <a:lvl2pPr marL="742950" indent="-285750">
              <a:buFontTx/>
              <a:buBlip>
                <a:blip r:embed="rId2"/>
              </a:buBlip>
              <a:defRPr sz="1800" b="0" i="0">
                <a:solidFill>
                  <a:srgbClr val="595A59"/>
                </a:solidFill>
                <a:latin typeface="Roboto" panose="02000000000000000000" pitchFamily="2" charset="0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Tekststijl van het model bewerken</a:t>
            </a:r>
          </a:p>
          <a:p>
            <a:pPr lvl="1"/>
            <a:r>
              <a:rPr lang="nl-NL" dirty="0"/>
              <a:t>Tweede niveau</a:t>
            </a:r>
          </a:p>
        </p:txBody>
      </p:sp>
      <p:sp>
        <p:nvSpPr>
          <p:cNvPr id="7" name="Tijdelijke aanduiding voor voettekst 4">
            <a:extLst>
              <a:ext uri="{FF2B5EF4-FFF2-40B4-BE49-F238E27FC236}">
                <a16:creationId xmlns:a16="http://schemas.microsoft.com/office/drawing/2014/main" id="{69C277A8-ADA1-E44D-A02F-2FC0CF6BE2D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5">
            <a:extLst>
              <a:ext uri="{FF2B5EF4-FFF2-40B4-BE49-F238E27FC236}">
                <a16:creationId xmlns:a16="http://schemas.microsoft.com/office/drawing/2014/main" id="{B717C99D-6188-0D4C-B810-61576C150E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accent4"/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8" name="Tijdelijke aanduiding voor datum 6">
            <a:extLst>
              <a:ext uri="{FF2B5EF4-FFF2-40B4-BE49-F238E27FC236}">
                <a16:creationId xmlns:a16="http://schemas.microsoft.com/office/drawing/2014/main" id="{F545DDDF-BC04-C24C-8D8C-86F24B98A2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2743" y="4629600"/>
            <a:ext cx="2133600" cy="274637"/>
          </a:xfrm>
          <a:prstGeom prst="rect">
            <a:avLst/>
          </a:prstGeom>
        </p:spPr>
        <p:txBody>
          <a:bodyPr/>
          <a:lstStyle>
            <a:lvl1pPr>
              <a:defRPr sz="1100" b="0" i="0" baseline="0">
                <a:solidFill>
                  <a:schemeClr val="accent4"/>
                </a:solidFill>
                <a:latin typeface="Roboto" panose="02000000000000000000" pitchFamily="2" charset="0"/>
              </a:defRPr>
            </a:lvl1pPr>
          </a:lstStyle>
          <a:p>
            <a:fld id="{4ED2B493-C1EE-714C-B8A9-F38F4D8CE6E7}" type="datetimeFigureOut">
              <a:rPr lang="nl-NL" smtClean="0"/>
              <a:pPr/>
              <a:t>15-03-2023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Afbeelding-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C5F311D-10D4-6041-93C5-6CEDE63D67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000" b="0" i="0">
                <a:solidFill>
                  <a:srgbClr val="05599F"/>
                </a:solidFill>
              </a:defRPr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afbeelding 2">
            <a:extLst>
              <a:ext uri="{FF2B5EF4-FFF2-40B4-BE49-F238E27FC236}">
                <a16:creationId xmlns:a16="http://schemas.microsoft.com/office/drawing/2014/main" id="{D785F248-B007-0D44-802E-2202D59A8B6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>
            <a:extLst>
              <a:ext uri="{FF2B5EF4-FFF2-40B4-BE49-F238E27FC236}">
                <a16:creationId xmlns:a16="http://schemas.microsoft.com/office/drawing/2014/main" id="{98CDA164-7D24-894C-BC0B-FAEDB93564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om de tekststijl van het model te bewerken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rate-Outr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hoek 7">
            <a:extLst>
              <a:ext uri="{FF2B5EF4-FFF2-40B4-BE49-F238E27FC236}">
                <a16:creationId xmlns:a16="http://schemas.microsoft.com/office/drawing/2014/main" id="{6F7DCA26-1E3E-9B46-B079-ABB50214B5C5}"/>
              </a:ext>
            </a:extLst>
          </p:cNvPr>
          <p:cNvSpPr/>
          <p:nvPr userDrawn="1"/>
        </p:nvSpPr>
        <p:spPr>
          <a:xfrm>
            <a:off x="0" y="0"/>
            <a:ext cx="9144000" cy="410166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Rechthoek 8">
            <a:extLst>
              <a:ext uri="{FF2B5EF4-FFF2-40B4-BE49-F238E27FC236}">
                <a16:creationId xmlns:a16="http://schemas.microsoft.com/office/drawing/2014/main" id="{10A31709-346C-6C48-A1F1-7F2837F1C9A9}"/>
              </a:ext>
            </a:extLst>
          </p:cNvPr>
          <p:cNvSpPr/>
          <p:nvPr userDrawn="1"/>
        </p:nvSpPr>
        <p:spPr>
          <a:xfrm>
            <a:off x="7520688" y="4530929"/>
            <a:ext cx="1208985" cy="25391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nl-NL" sz="1050" b="0" i="0" dirty="0">
                <a:solidFill>
                  <a:srgbClr val="015997"/>
                </a:solidFill>
                <a:latin typeface="Roboto" panose="02000000000000000000" pitchFamily="2" charset="0"/>
              </a:rPr>
              <a:t>FONTYS.NL/PRO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7BF3D1BF-5014-8140-9B47-B4E5D9EBC01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04363" y="4283824"/>
            <a:ext cx="1635247" cy="694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0770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otpagi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24" name="Tijdelijke aanduiding voor inhoud 2">
            <a:extLst>
              <a:ext uri="{FF2B5EF4-FFF2-40B4-BE49-F238E27FC236}">
                <a16:creationId xmlns:a16="http://schemas.microsoft.com/office/drawing/2014/main" id="{FC0CC26D-4375-804A-A98F-81E6E01505AC}"/>
              </a:ext>
            </a:extLst>
          </p:cNvPr>
          <p:cNvSpPr txBox="1">
            <a:spLocks/>
          </p:cNvSpPr>
          <p:nvPr userDrawn="1"/>
        </p:nvSpPr>
        <p:spPr>
          <a:xfrm>
            <a:off x="2769607" y="4236031"/>
            <a:ext cx="6183880" cy="746170"/>
          </a:xfrm>
          <a:prstGeom prst="rect">
            <a:avLst/>
          </a:prstGeom>
        </p:spPr>
        <p:txBody>
          <a:bodyPr anchor="ctr" anchorCtr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sz="12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10" name="Tijdelijke aanduiding voor inhoud 3">
            <a:extLst>
              <a:ext uri="{FF2B5EF4-FFF2-40B4-BE49-F238E27FC236}">
                <a16:creationId xmlns:a16="http://schemas.microsoft.com/office/drawing/2014/main" id="{CFDF3A75-0FAB-4F4F-9617-610FEDF2CE7A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200" b="0" i="0">
                <a:latin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Gegevens afzender (denk aan: naam, contactgegevens, opleiding, enz.)</a:t>
            </a:r>
          </a:p>
        </p:txBody>
      </p:sp>
    </p:spTree>
    <p:extLst>
      <p:ext uri="{BB962C8B-B14F-4D97-AF65-F5344CB8AC3E}">
        <p14:creationId xmlns:p14="http://schemas.microsoft.com/office/powerpoint/2010/main" val="37782904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Voorblad-teks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nl-NL" dirty="0"/>
              <a:t>Titelstijl van model bewerken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cs typeface="Arial"/>
              </a:defRPr>
            </a:lvl1pPr>
            <a:lvl2pPr>
              <a:defRPr sz="1800" b="0" i="0">
                <a:solidFill>
                  <a:srgbClr val="595A59"/>
                </a:solidFill>
                <a:latin typeface="Roboto" panose="02000000000000000000" pitchFamily="2" charset="0"/>
              </a:defRPr>
            </a:lvl2pPr>
          </a:lstStyle>
          <a:p>
            <a:pPr lvl="0"/>
            <a:r>
              <a:rPr lang="nl-NL" dirty="0"/>
              <a:t>Klik om de tekststijl van het sjabloon te bewerken</a:t>
            </a:r>
          </a:p>
          <a:p>
            <a:pPr lvl="1"/>
            <a:r>
              <a:rPr lang="nl-NL" dirty="0"/>
              <a:t>Tweede niveau</a:t>
            </a:r>
          </a:p>
        </p:txBody>
      </p:sp>
    </p:spTree>
    <p:extLst>
      <p:ext uri="{BB962C8B-B14F-4D97-AF65-F5344CB8AC3E}">
        <p14:creationId xmlns:p14="http://schemas.microsoft.com/office/powerpoint/2010/main" val="21658789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399" y="206375"/>
            <a:ext cx="8722800" cy="85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dirty="0"/>
              <a:t>Titel van presentatie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1207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sjabloon te bewerken</a:t>
            </a:r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2199831" y="4630341"/>
            <a:ext cx="487054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81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pic>
        <p:nvPicPr>
          <p:cNvPr id="5" name="Afbeelding 4">
            <a:extLst>
              <a:ext uri="{FF2B5EF4-FFF2-40B4-BE49-F238E27FC236}">
                <a16:creationId xmlns:a16="http://schemas.microsoft.com/office/drawing/2014/main" id="{1F2219D1-5422-AD46-9198-4CD0D2FB20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r="52984"/>
          <a:stretch/>
        </p:blipFill>
        <p:spPr>
          <a:xfrm>
            <a:off x="210393" y="4284001"/>
            <a:ext cx="756258" cy="682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7" r:id="rId2"/>
    <p:sldLayoutId id="2147483838" r:id="rId3"/>
    <p:sldLayoutId id="2147483823" r:id="rId4"/>
    <p:sldLayoutId id="2147483825" r:id="rId5"/>
    <p:sldLayoutId id="2147483830" r:id="rId6"/>
    <p:sldLayoutId id="2147483848" r:id="rId7"/>
    <p:sldLayoutId id="2147483849" r:id="rId8"/>
    <p:sldLayoutId id="2147483850" r:id="rId9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05599F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rgbClr val="595A59"/>
          </a:solidFill>
          <a:latin typeface="Roboto" panose="02000000000000000000" pitchFamily="2" charset="0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nl-NL" dirty="0"/>
              <a:t>Informatie en uitleg vooraf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1200" dirty="0"/>
              <a:t>Dit is de </a:t>
            </a:r>
            <a:r>
              <a:rPr lang="nl-NL" sz="1200" u="sng" dirty="0"/>
              <a:t>M&amp;M PowerPoint</a:t>
            </a:r>
            <a:r>
              <a:rPr lang="nl-NL" sz="1200" dirty="0"/>
              <a:t> van </a:t>
            </a:r>
            <a:r>
              <a:rPr lang="nl-NL" sz="1200" dirty="0" err="1"/>
              <a:t>Fontys</a:t>
            </a:r>
            <a:r>
              <a:rPr lang="nl-NL" sz="1200" dirty="0"/>
              <a:t> Pro.</a:t>
            </a:r>
          </a:p>
          <a:p>
            <a:endParaRPr lang="nl-NL" sz="1200" dirty="0"/>
          </a:p>
          <a:p>
            <a:r>
              <a:rPr lang="nl-NL" sz="1200" dirty="0"/>
              <a:t>Er is een titelslide, 2 voorslides met verschillende quotes en 2 vervolgslides beschikbaar.</a:t>
            </a:r>
          </a:p>
          <a:p>
            <a:r>
              <a:rPr lang="nl-NL" sz="1200" dirty="0"/>
              <a:t>Per onderdeel zie je verschillende keuzes. De keuze is aan jou. </a:t>
            </a:r>
          </a:p>
          <a:p>
            <a:r>
              <a:rPr lang="nl-NL" sz="1200" dirty="0"/>
              <a:t>Verwijder de keuzes die je niet gebruikt</a:t>
            </a:r>
          </a:p>
          <a:p>
            <a:r>
              <a:rPr lang="nl-NL" sz="1200" dirty="0"/>
              <a:t>Diamodel of sjabloonpagina toevoegen? Kies in menu ‘start’ =&gt; klik op ‘nieuwe dia’ en kies uit de diverse sjablonen in Fontysstijl.</a:t>
            </a:r>
          </a:p>
          <a:p>
            <a:endParaRPr lang="nl-NL" sz="1200" dirty="0"/>
          </a:p>
          <a:p>
            <a:r>
              <a:rPr lang="nl-NL" sz="1200" dirty="0"/>
              <a:t>Andere PowerPoints: Algemene presentatie LLO / Fontys Pro of digitaal lesmateriaal (NL/ENG). </a:t>
            </a:r>
          </a:p>
          <a:p>
            <a:r>
              <a:rPr lang="nl-NL" sz="1200" dirty="0"/>
              <a:t>Ga hiervoor naar Bestand – Nieuw en maak je keuze</a:t>
            </a:r>
          </a:p>
          <a:p>
            <a:pPr marL="0" indent="0">
              <a:buNone/>
            </a:pPr>
            <a:r>
              <a:rPr lang="nl-NL" sz="1200" dirty="0"/>
              <a:t> </a:t>
            </a:r>
          </a:p>
          <a:p>
            <a:r>
              <a:rPr lang="nl-NL" sz="1200" dirty="0"/>
              <a:t>Meer informatie, kijk dan op </a:t>
            </a:r>
            <a:r>
              <a:rPr lang="nl-NL" sz="1200" dirty="0">
                <a:solidFill>
                  <a:schemeClr val="accent2"/>
                </a:solidFill>
                <a:hlinkClick r:id="rId2"/>
              </a:rPr>
              <a:t>fontys.nl/huisstijl</a:t>
            </a:r>
            <a:endParaRPr lang="nl-NL" sz="1200" dirty="0"/>
          </a:p>
          <a:p>
            <a:r>
              <a:rPr lang="nl-NL" sz="1200" dirty="0"/>
              <a:t>Kom je er niet uit? Stuur dan een mail naar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9D1F3D-6747-C46E-278B-B22F7C36A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2800" dirty="0"/>
              <a:t>Titelblad van de </a:t>
            </a:r>
            <a:r>
              <a:rPr lang="nl-NL" sz="2800" dirty="0" err="1"/>
              <a:t>powerpoint</a:t>
            </a:r>
            <a:endParaRPr lang="nl-NL" sz="2800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470E5FC-0E81-BCCB-2DBB-043C129AE0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61FAE208-3143-6DA4-EBD4-720AB04B9DE2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070254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2FFAD73D-A090-6E46-BB3E-5AFAE023FD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tekst 19">
            <a:extLst>
              <a:ext uri="{FF2B5EF4-FFF2-40B4-BE49-F238E27FC236}">
                <a16:creationId xmlns:a16="http://schemas.microsoft.com/office/drawing/2014/main" id="{A9496500-D0B9-9A46-9FE2-FB09F16D31CA}"/>
              </a:ext>
            </a:extLst>
          </p:cNvPr>
          <p:cNvSpPr txBox="1">
            <a:spLocks/>
          </p:cNvSpPr>
          <p:nvPr/>
        </p:nvSpPr>
        <p:spPr>
          <a:xfrm>
            <a:off x="6611610" y="1490248"/>
            <a:ext cx="2456975" cy="1526471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nl-NL" sz="2200" b="1" i="0" kern="120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800" dirty="0">
                <a:latin typeface="Roboto" panose="02000000000000000000" pitchFamily="2" charset="0"/>
                <a:ea typeface="Roboto" panose="02000000000000000000" pitchFamily="2" charset="0"/>
              </a:rPr>
              <a:t>‘Ik kan mijn visie nu beter vertalen naar de nieuwe generatie.’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198D5412-41E0-B301-3B40-B7E722F4B984}"/>
              </a:ext>
            </a:extLst>
          </p:cNvPr>
          <p:cNvSpPr txBox="1"/>
          <p:nvPr/>
        </p:nvSpPr>
        <p:spPr>
          <a:xfrm>
            <a:off x="6611610" y="3020214"/>
            <a:ext cx="1198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Teun</a:t>
            </a:r>
          </a:p>
        </p:txBody>
      </p:sp>
    </p:spTree>
    <p:extLst>
      <p:ext uri="{BB962C8B-B14F-4D97-AF65-F5344CB8AC3E}">
        <p14:creationId xmlns:p14="http://schemas.microsoft.com/office/powerpoint/2010/main" val="12387746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ekst 1">
            <a:extLst>
              <a:ext uri="{FF2B5EF4-FFF2-40B4-BE49-F238E27FC236}">
                <a16:creationId xmlns:a16="http://schemas.microsoft.com/office/drawing/2014/main" id="{524B4968-DB3E-2841-9D52-D7A487BE8FF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tekst 19">
            <a:extLst>
              <a:ext uri="{FF2B5EF4-FFF2-40B4-BE49-F238E27FC236}">
                <a16:creationId xmlns:a16="http://schemas.microsoft.com/office/drawing/2014/main" id="{C59901D7-1809-9848-8776-660F7978D6CE}"/>
              </a:ext>
            </a:extLst>
          </p:cNvPr>
          <p:cNvSpPr txBox="1">
            <a:spLocks/>
          </p:cNvSpPr>
          <p:nvPr/>
        </p:nvSpPr>
        <p:spPr>
          <a:xfrm>
            <a:off x="6611610" y="1358646"/>
            <a:ext cx="2532390" cy="179933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Tx/>
              <a:buNone/>
              <a:defRPr lang="nl-NL" sz="2200" b="1" i="0" kern="1200" smtClean="0"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1900" dirty="0">
                <a:latin typeface="Roboto" panose="02000000000000000000" pitchFamily="2" charset="0"/>
                <a:ea typeface="Roboto" panose="02000000000000000000" pitchFamily="2" charset="0"/>
              </a:rPr>
              <a:t>‘Ik wil er in mijn </a:t>
            </a:r>
            <a:br>
              <a:rPr lang="nl-NL" sz="1900" dirty="0">
                <a:latin typeface="Roboto" panose="02000000000000000000" pitchFamily="2" charset="0"/>
                <a:ea typeface="Roboto" panose="02000000000000000000" pitchFamily="2" charset="0"/>
              </a:rPr>
            </a:br>
            <a:r>
              <a:rPr lang="nl-NL" sz="1900" dirty="0">
                <a:latin typeface="Roboto" panose="02000000000000000000" pitchFamily="2" charset="0"/>
                <a:ea typeface="Roboto" panose="02000000000000000000" pitchFamily="2" charset="0"/>
              </a:rPr>
              <a:t>werk en vakgebied toe doen.’</a:t>
            </a:r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25091167-F8DA-8CBD-58D0-2C625CB1D0EE}"/>
              </a:ext>
            </a:extLst>
          </p:cNvPr>
          <p:cNvSpPr txBox="1"/>
          <p:nvPr/>
        </p:nvSpPr>
        <p:spPr>
          <a:xfrm>
            <a:off x="6611610" y="3020214"/>
            <a:ext cx="1198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400" b="1" i="1" dirty="0" err="1">
                <a:solidFill>
                  <a:srgbClr val="809DCA"/>
                </a:solidFill>
                <a:latin typeface="Roboto" panose="02000000000000000000" pitchFamily="2" charset="0"/>
                <a:ea typeface="Roboto" panose="02000000000000000000" pitchFamily="2" charset="0"/>
                <a:cs typeface="Arial" panose="020B0604020202020204" pitchFamily="34" charset="0"/>
              </a:rPr>
              <a:t>Halime</a:t>
            </a:r>
            <a:endParaRPr lang="nl-NL" sz="1400" b="1" i="1" dirty="0">
              <a:solidFill>
                <a:srgbClr val="809DCA"/>
              </a:solidFill>
              <a:latin typeface="Roboto" panose="02000000000000000000" pitchFamily="2" charset="0"/>
              <a:ea typeface="Roboto" panose="020000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85177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9104AD2-CC4D-824F-9897-5F30034BF6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CDF01E09-6E5C-F14A-8B7D-0C28B4C6EC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sed</a:t>
            </a:r>
            <a:r>
              <a:rPr lang="nl-NL" dirty="0">
                <a:solidFill>
                  <a:srgbClr val="595A59"/>
                </a:solidFill>
              </a:rPr>
              <a:t> do </a:t>
            </a:r>
            <a:r>
              <a:rPr lang="nl-NL" dirty="0" err="1">
                <a:solidFill>
                  <a:srgbClr val="595A59"/>
                </a:solidFill>
              </a:rPr>
              <a:t>eiusmod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tempor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incididunt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labore</a:t>
            </a:r>
            <a:r>
              <a:rPr lang="nl-NL" dirty="0">
                <a:solidFill>
                  <a:srgbClr val="595A59"/>
                </a:solidFill>
              </a:rPr>
              <a:t> et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magna </a:t>
            </a:r>
            <a:r>
              <a:rPr lang="nl-NL" dirty="0" err="1">
                <a:solidFill>
                  <a:srgbClr val="595A59"/>
                </a:solidFill>
              </a:rPr>
              <a:t>aliqua</a:t>
            </a:r>
            <a:r>
              <a:rPr lang="nl-NL" dirty="0">
                <a:solidFill>
                  <a:srgbClr val="595A59"/>
                </a:solidFill>
              </a:rPr>
              <a:t>. 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ullamco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laboris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nisi</a:t>
            </a:r>
            <a:r>
              <a:rPr lang="nl-NL" dirty="0">
                <a:solidFill>
                  <a:srgbClr val="595A59"/>
                </a:solidFill>
              </a:rPr>
              <a:t> ut </a:t>
            </a:r>
            <a:r>
              <a:rPr lang="nl-NL" dirty="0" err="1">
                <a:solidFill>
                  <a:srgbClr val="595A59"/>
                </a:solidFill>
              </a:rPr>
              <a:t>aliquip</a:t>
            </a:r>
            <a:r>
              <a:rPr lang="nl-NL" dirty="0">
                <a:solidFill>
                  <a:srgbClr val="595A59"/>
                </a:solidFill>
              </a:rPr>
              <a:t> ex </a:t>
            </a:r>
            <a:r>
              <a:rPr lang="nl-NL" dirty="0" err="1">
                <a:solidFill>
                  <a:srgbClr val="595A59"/>
                </a:solidFill>
              </a:rPr>
              <a:t>ea</a:t>
            </a:r>
            <a:r>
              <a:rPr lang="nl-NL" dirty="0">
                <a:solidFill>
                  <a:srgbClr val="595A59"/>
                </a:solidFill>
              </a:rPr>
              <a:t> commodo </a:t>
            </a:r>
            <a:r>
              <a:rPr lang="nl-NL" dirty="0" err="1">
                <a:solidFill>
                  <a:srgbClr val="595A59"/>
                </a:solidFill>
              </a:rPr>
              <a:t>consequat</a:t>
            </a:r>
            <a:r>
              <a:rPr lang="nl-NL" dirty="0">
                <a:solidFill>
                  <a:srgbClr val="595A59"/>
                </a:solidFill>
              </a:rPr>
              <a:t>. 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velit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esse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cillum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eu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fugiat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nulla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pariatur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125366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A39E2C8-6DCC-FD47-BAFF-8D18A7DE72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>
                <a:solidFill>
                  <a:srgbClr val="05599F"/>
                </a:solidFill>
              </a:rPr>
              <a:t>Vervolgpagina</a:t>
            </a:r>
            <a:endParaRPr lang="nl-NL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3E9CD2A-92F1-BE4B-AD4A-37C564ECFBB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</p:txBody>
      </p:sp>
      <p:sp>
        <p:nvSpPr>
          <p:cNvPr id="4" name="Tijdelijke aanduiding voor inhoud 3">
            <a:extLst>
              <a:ext uri="{FF2B5EF4-FFF2-40B4-BE49-F238E27FC236}">
                <a16:creationId xmlns:a16="http://schemas.microsoft.com/office/drawing/2014/main" id="{3ECF8540-ACA4-3C4B-803E-38614DDEC3E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Blip>
                <a:blip r:embed="rId2"/>
              </a:buBlip>
            </a:pPr>
            <a:r>
              <a:rPr lang="nl-NL" dirty="0" err="1">
                <a:solidFill>
                  <a:srgbClr val="595A59"/>
                </a:solidFill>
              </a:rPr>
              <a:t>Lorem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ipsum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sit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amet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consectetur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adipiscing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elit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Ut </a:t>
            </a:r>
            <a:r>
              <a:rPr lang="nl-NL" dirty="0" err="1">
                <a:solidFill>
                  <a:srgbClr val="595A59"/>
                </a:solidFill>
              </a:rPr>
              <a:t>enim</a:t>
            </a:r>
            <a:r>
              <a:rPr lang="nl-NL" dirty="0">
                <a:solidFill>
                  <a:srgbClr val="595A59"/>
                </a:solidFill>
              </a:rPr>
              <a:t> ad </a:t>
            </a:r>
            <a:r>
              <a:rPr lang="nl-NL" dirty="0" err="1">
                <a:solidFill>
                  <a:srgbClr val="595A59"/>
                </a:solidFill>
              </a:rPr>
              <a:t>minim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veniam</a:t>
            </a:r>
            <a:r>
              <a:rPr lang="nl-NL" dirty="0">
                <a:solidFill>
                  <a:srgbClr val="595A59"/>
                </a:solidFill>
              </a:rPr>
              <a:t>, </a:t>
            </a:r>
            <a:r>
              <a:rPr lang="nl-NL" dirty="0" err="1">
                <a:solidFill>
                  <a:srgbClr val="595A59"/>
                </a:solidFill>
              </a:rPr>
              <a:t>quis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nostrud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exercitation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>
              <a:buBlip>
                <a:blip r:embed="rId2"/>
              </a:buBlip>
            </a:pPr>
            <a:r>
              <a:rPr lang="nl-NL" dirty="0">
                <a:solidFill>
                  <a:srgbClr val="595A59"/>
                </a:solidFill>
              </a:rPr>
              <a:t>Duis </a:t>
            </a:r>
            <a:r>
              <a:rPr lang="nl-NL" dirty="0" err="1">
                <a:solidFill>
                  <a:srgbClr val="595A59"/>
                </a:solidFill>
              </a:rPr>
              <a:t>aute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irure</a:t>
            </a:r>
            <a:r>
              <a:rPr lang="nl-NL" dirty="0">
                <a:solidFill>
                  <a:srgbClr val="595A59"/>
                </a:solidFill>
              </a:rPr>
              <a:t> </a:t>
            </a:r>
            <a:r>
              <a:rPr lang="nl-NL" dirty="0" err="1">
                <a:solidFill>
                  <a:srgbClr val="595A59"/>
                </a:solidFill>
              </a:rPr>
              <a:t>dolor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reprehenderit</a:t>
            </a:r>
            <a:r>
              <a:rPr lang="nl-NL" dirty="0">
                <a:solidFill>
                  <a:srgbClr val="595A59"/>
                </a:solidFill>
              </a:rPr>
              <a:t> in </a:t>
            </a:r>
            <a:r>
              <a:rPr lang="nl-NL" dirty="0" err="1">
                <a:solidFill>
                  <a:srgbClr val="595A59"/>
                </a:solidFill>
              </a:rPr>
              <a:t>voluptate</a:t>
            </a:r>
            <a:r>
              <a:rPr lang="nl-NL" dirty="0">
                <a:solidFill>
                  <a:srgbClr val="595A59"/>
                </a:solidFill>
              </a:rPr>
              <a:t>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70485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7100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6323920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 Pro Corporate">
  <a:themeElements>
    <a:clrScheme name="Aangepast 3">
      <a:dk1>
        <a:srgbClr val="000000"/>
      </a:dk1>
      <a:lt1>
        <a:srgbClr val="FFFFFF"/>
      </a:lt1>
      <a:dk2>
        <a:srgbClr val="0076E0"/>
      </a:dk2>
      <a:lt2>
        <a:srgbClr val="EEECE1"/>
      </a:lt2>
      <a:accent1>
        <a:srgbClr val="653366"/>
      </a:accent1>
      <a:accent2>
        <a:srgbClr val="0076E0"/>
      </a:accent2>
      <a:accent3>
        <a:srgbClr val="93ADFC"/>
      </a:accent3>
      <a:accent4>
        <a:srgbClr val="818386"/>
      </a:accent4>
      <a:accent5>
        <a:srgbClr val="E3DDE3"/>
      </a:accent5>
      <a:accent6>
        <a:srgbClr val="CEC2CE"/>
      </a:accent6>
      <a:hlink>
        <a:srgbClr val="0076E0"/>
      </a:hlink>
      <a:folHlink>
        <a:srgbClr val="0076E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6" ma:contentTypeDescription="Een nieuw document maken." ma:contentTypeScope="" ma:versionID="33037f5bb784e1698fd0db20cc9a8069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eb568e36c570e8f8199ab6d940aec717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6CA9EEB-2791-4419-80BC-A663C36D6E7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1c6a3c2-85dc-415e-b19c-ed765145eaa0"/>
    <ds:schemaRef ds:uri="5f10e6fc-3965-4692-85c0-a22e654cbe8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C13B590-855D-47C7-8F67-C2FA336E3B1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F7A1D97-0C09-49B8-B2A8-2A8D30789770}">
  <ds:schemaRefs>
    <ds:schemaRef ds:uri="http://purl.org/dc/terms/"/>
    <ds:schemaRef ds:uri="http://www.w3.org/XML/1998/namespace"/>
    <ds:schemaRef ds:uri="http://schemas.openxmlformats.org/package/2006/metadata/core-properties"/>
    <ds:schemaRef ds:uri="http://purl.org/dc/dcmitype/"/>
    <ds:schemaRef ds:uri="21c6a3c2-85dc-415e-b19c-ed765145eaa0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microsoft.com/office/infopath/2007/PartnerControls"/>
    <ds:schemaRef ds:uri="5f10e6fc-3965-4692-85c0-a22e654cbe88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PPT-FontysPRO</Template>
  <TotalTime>392</TotalTime>
  <Words>282</Words>
  <Application>Microsoft Macintosh PowerPoint</Application>
  <PresentationFormat>Diavoorstelling (16:9)</PresentationFormat>
  <Paragraphs>28</Paragraphs>
  <Slides>8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Frutiger LT Pro 55 Roman</vt:lpstr>
      <vt:lpstr>Roboto</vt:lpstr>
      <vt:lpstr>Roboto Medium</vt:lpstr>
      <vt:lpstr>Fontys Pro Corporate</vt:lpstr>
      <vt:lpstr>Informatie en uitleg vooraf</vt:lpstr>
      <vt:lpstr>Titelblad van de powerpoint</vt:lpstr>
      <vt:lpstr>PowerPoint-presentatie</vt:lpstr>
      <vt:lpstr>PowerPoint-presentatie</vt:lpstr>
      <vt:lpstr>Vervolgpagina</vt:lpstr>
      <vt:lpstr>Vervolgpagina</vt:lpstr>
      <vt:lpstr>PowerPoint-presentatie</vt:lpstr>
      <vt:lpstr>PowerPoint-presentatie</vt:lpstr>
    </vt:vector>
  </TitlesOfParts>
  <Manager/>
  <Company>Fontys Hogescholen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Rationale</dc:title>
  <dc:subject>Voor vooruitdenkers</dc:subject>
  <dc:creator>Vos-Beckers,Bianca B.L.L.</dc:creator>
  <cp:keywords/>
  <dc:description>Fontys Hogeschool - Copyright</dc:description>
  <cp:lastModifiedBy>Vos-Beckers,Bianca B.L.L.</cp:lastModifiedBy>
  <cp:revision>8</cp:revision>
  <cp:lastPrinted>2014-08-19T14:33:34Z</cp:lastPrinted>
  <dcterms:created xsi:type="dcterms:W3CDTF">2019-08-22T09:46:33Z</dcterms:created>
  <dcterms:modified xsi:type="dcterms:W3CDTF">2023-03-15T09:09:40Z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0x010100C6E9243D60AD1445BC3D0D3F3CCCB4E1</vt:lpwstr>
  </property>
  <property fmtid="{D5CDD505-2E9C-101B-9397-08002B2CF9AE}" pid="3" name="MediaServiceImageTags">
    <vt:lpwstr/>
  </property>
</Properties>
</file>